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3"/>
  </p:notesMasterIdLst>
  <p:sldIdLst>
    <p:sldId id="300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929F9F4-4A8F-4326-A1B4-22849713DDAB}" styleName="Koyu Stil 1 - Vurgu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0" autoAdjust="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4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FD2D7-02CF-4E47-B526-D789DA4C70DD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DF1A1-AD00-46FA-AC59-45679CFAD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9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61D7-C118-4776-9AD4-E74BFBDE6628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2B7-163E-41EF-9309-8C64433A3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61D7-C118-4776-9AD4-E74BFBDE6628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2B7-163E-41EF-9309-8C64433A3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61D7-C118-4776-9AD4-E74BFBDE6628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2B7-163E-41EF-9309-8C64433A3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61D7-C118-4776-9AD4-E74BFBDE6628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2B7-163E-41EF-9309-8C64433A3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61D7-C118-4776-9AD4-E74BFBDE6628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2B7-163E-41EF-9309-8C64433A3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61D7-C118-4776-9AD4-E74BFBDE6628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2B7-163E-41EF-9309-8C64433A3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61D7-C118-4776-9AD4-E74BFBDE6628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2B7-163E-41EF-9309-8C64433A3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61D7-C118-4776-9AD4-E74BFBDE6628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2B7-163E-41EF-9309-8C64433A3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61D7-C118-4776-9AD4-E74BFBDE6628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2B7-163E-41EF-9309-8C64433A3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61D7-C118-4776-9AD4-E74BFBDE6628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2B7-163E-41EF-9309-8C64433A3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61D7-C118-4776-9AD4-E74BFBDE6628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2B7-163E-41EF-9309-8C64433A3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761D7-C118-4776-9AD4-E74BFBDE6628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7B2B7-163E-41EF-9309-8C64433A3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Genel Görünüm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3"/>
            <a:ext cx="8820472" cy="501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805912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</TotalTime>
  <Words>2</Words>
  <Application>Microsoft Office PowerPoint</Application>
  <PresentationFormat>Ekran Gösterisi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4" baseType="lpstr">
      <vt:lpstr>Arial</vt:lpstr>
      <vt:lpstr>Calibri</vt:lpstr>
      <vt:lpstr>Ofis Teması</vt:lpstr>
      <vt:lpstr>Genel Görünüm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tarhan</dc:creator>
  <cp:lastModifiedBy>Toshiba</cp:lastModifiedBy>
  <cp:revision>173</cp:revision>
  <dcterms:created xsi:type="dcterms:W3CDTF">2013-04-26T04:10:10Z</dcterms:created>
  <dcterms:modified xsi:type="dcterms:W3CDTF">2016-09-11T09:38:29Z</dcterms:modified>
</cp:coreProperties>
</file>